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</p:sldMasterIdLst>
  <p:sldIdLst>
    <p:sldId id="271" r:id="rId2"/>
    <p:sldId id="258" r:id="rId3"/>
    <p:sldId id="259" r:id="rId4"/>
    <p:sldId id="272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9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239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44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565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696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428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2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456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774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635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497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0923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836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6355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13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322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50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2B5C5-7E89-4372-BFE1-787AD1769686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15EE63-B8B7-44B4-92EE-511AA214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0869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376" y="504967"/>
            <a:ext cx="9676263" cy="49532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    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2700" dirty="0"/>
              <a:t>Муниципальное автономное дошкольное образовательное учреждение «Детский сад № 122»</a:t>
            </a:r>
            <a:br>
              <a:rPr lang="ru-RU" sz="2700" dirty="0"/>
            </a:br>
            <a:br>
              <a:rPr lang="ru-RU" sz="2700" dirty="0"/>
            </a:br>
            <a:br>
              <a:rPr lang="ru-RU" sz="2700" dirty="0"/>
            </a:br>
            <a:br>
              <a:rPr lang="ru-RU" sz="2700" dirty="0"/>
            </a:br>
            <a:br>
              <a:rPr lang="ru-RU" sz="2700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«ЗАСВЕТИСЬ! </a:t>
            </a:r>
            <a:br>
              <a:rPr lang="ru-RU" dirty="0"/>
            </a:br>
            <a:r>
              <a:rPr lang="ru-RU" dirty="0"/>
              <a:t>СТАНЬ ЗАМЕТНЕЙ НА ДОРОГЕ»</a:t>
            </a:r>
            <a:br>
              <a:rPr lang="ru-RU" dirty="0"/>
            </a:br>
            <a:r>
              <a:rPr lang="ru-RU" sz="2200" dirty="0"/>
              <a:t>методические рекомендации по использованию </a:t>
            </a:r>
            <a:r>
              <a:rPr lang="ru-RU" sz="2200" dirty="0" err="1"/>
              <a:t>световозвращателей</a:t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69049" y="2908092"/>
            <a:ext cx="3122950" cy="3582649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/>
              <a:t>.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</a:t>
            </a:r>
          </a:p>
          <a:p>
            <a:pPr algn="ctr"/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Мирзабекова. И. С</a:t>
            </a:r>
          </a:p>
        </p:txBody>
      </p:sp>
      <p:pic>
        <p:nvPicPr>
          <p:cNvPr id="8" name="Picture 2" descr="http://ou160.omsk.obr55.ru/files/2016/02/120514_0303798858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471" y="1399735"/>
            <a:ext cx="2838071" cy="212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641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18364"/>
            <a:ext cx="8596668" cy="1712036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FFFF00"/>
                </a:solidFill>
              </a:rPr>
              <a:t>Уважаемые родители! </a:t>
            </a:r>
            <a:br>
              <a:rPr lang="ru-RU" sz="2000" b="1" dirty="0">
                <a:solidFill>
                  <a:srgbClr val="FFFF00"/>
                </a:solidFill>
              </a:rPr>
            </a:br>
            <a:r>
              <a:rPr lang="ru-RU" sz="1800" b="1" dirty="0">
                <a:solidFill>
                  <a:srgbClr val="FFFF00"/>
                </a:solidFill>
              </a:rPr>
              <a:t>Давайте обезопасим самое дорогое, что есть у нас в жизни – наше будущее, наших детей!</a:t>
            </a:r>
            <a:br>
              <a:rPr lang="ru-RU" sz="1800" b="1" dirty="0">
                <a:solidFill>
                  <a:srgbClr val="FFFF00"/>
                </a:solidFill>
              </a:rPr>
            </a:br>
            <a:endParaRPr lang="ru-RU" sz="1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7334" y="1617785"/>
            <a:ext cx="4562316" cy="4423576"/>
          </a:xfrm>
        </p:spPr>
        <p:txBody>
          <a:bodyPr>
            <a:normAutofit fontScale="85000" lnSpcReduction="10000"/>
          </a:bodyPr>
          <a:lstStyle/>
          <a:p>
            <a:r>
              <a:rPr lang="ru-RU" sz="1900" dirty="0"/>
              <a:t>Самое большое количество ДТП происходит в тёмное время суток. В это время водителям сложно вовремя увидеть человека, вышедшего на проезжую часть. Неблагоприятные погодные условия и неосвещённые участки улиц ещё больше усугубляют ситуацию. Но защититься пешеходам помогут светоотражающие элементы на их одежде. В вечернее и ночное время на плохо освещённых участках дорог водитель намного раньше и с довольно большого расстояния заметит пешехода, у которого присутствует хотя бы один светоотражающий элемент на верхней одежде, тогда пешеход становится  буквально в 3 раза заметнее водителю, что даёт ему возможность своевременно среагировать. </a:t>
            </a:r>
          </a:p>
          <a:p>
            <a:endParaRPr lang="ru-RU" dirty="0"/>
          </a:p>
        </p:txBody>
      </p:sp>
      <p:pic>
        <p:nvPicPr>
          <p:cNvPr id="1028" name="Picture 4" descr="http://novayasamara.ru/wp-content/uploads/2015/12/img-20141203110152-99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650" y="2640064"/>
            <a:ext cx="4184650" cy="234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790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55098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FFFF00"/>
                </a:solidFill>
              </a:rPr>
              <a:t>БЕЗОПАСНОСТЬ ДЕТЕЙ –  ОБЯЗАННОСТЬ ВЗРОСЛЫХ! </a:t>
            </a:r>
            <a:br>
              <a:rPr lang="ru-RU" sz="1800" b="1" dirty="0">
                <a:solidFill>
                  <a:srgbClr val="FFFF00"/>
                </a:solidFill>
              </a:rPr>
            </a:br>
            <a:br>
              <a:rPr lang="ru-RU" sz="1800" b="1" dirty="0">
                <a:solidFill>
                  <a:srgbClr val="FFFF00"/>
                </a:solidFill>
              </a:rPr>
            </a:br>
            <a:r>
              <a:rPr lang="ru-RU" sz="1800" b="1" dirty="0">
                <a:solidFill>
                  <a:srgbClr val="FFFF00"/>
                </a:solidFill>
              </a:rPr>
              <a:t>СВЕТООТРАЖАТЕЛИ </a:t>
            </a:r>
            <a:br>
              <a:rPr lang="ru-RU" sz="1800" b="1" dirty="0">
                <a:solidFill>
                  <a:srgbClr val="FFFF00"/>
                </a:solidFill>
              </a:rPr>
            </a:br>
            <a:br>
              <a:rPr lang="ru-RU" sz="1800" b="1" dirty="0">
                <a:solidFill>
                  <a:srgbClr val="FFFF00"/>
                </a:solidFill>
              </a:rPr>
            </a:br>
            <a:r>
              <a:rPr lang="ru-RU" sz="1800" b="1" dirty="0">
                <a:solidFill>
                  <a:srgbClr val="FFFF00"/>
                </a:solidFill>
              </a:rPr>
              <a:t>Сделают вас заметней на дороге!</a:t>
            </a:r>
            <a:br>
              <a:rPr lang="ru-RU" sz="1800" b="1" dirty="0">
                <a:solidFill>
                  <a:srgbClr val="FFFF00"/>
                </a:solidFill>
              </a:rPr>
            </a:br>
            <a:endParaRPr lang="ru-RU" sz="1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с 1 июля 2015 г. вступили в силу дополнения и небольшие поправки, внесённые в уже работающий закон о светоотражающих элементах на одежде. Согласно установленному ныне положению, в тёмное время суток светоотражающие наклейки или нашивки на одежде должны быть у всех пешеходов , как переходящих улицу, так и движущихся вдоль обочины дорог и трасс. Замеченный без отражателей на одежде пешеход получит предупреждение либо штраф в размере 500 рублей. А в случае попадания в дорожно-транспортное происшествие часть вины такому пешеходу придётся взять на себя</a:t>
            </a:r>
          </a:p>
          <a:p>
            <a:endParaRPr lang="ru-RU" dirty="0"/>
          </a:p>
        </p:txBody>
      </p:sp>
      <p:pic>
        <p:nvPicPr>
          <p:cNvPr id="2050" name="Picture 2" descr="http://ou160.omsk.obr55.ru/files/2016/02/120514_03037988582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480" y="2338010"/>
            <a:ext cx="4184650" cy="313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260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ЧТО ТАКОЕ ФЛИКЕР?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7334" y="1308295"/>
            <a:ext cx="5188220" cy="4733066"/>
          </a:xfrm>
        </p:spPr>
        <p:txBody>
          <a:bodyPr>
            <a:normAutofit/>
          </a:bodyPr>
          <a:lstStyle/>
          <a:p>
            <a:r>
              <a:rPr lang="ru-RU" dirty="0"/>
              <a:t>Фликеры – микропризматические световозвращатели для пешеходов. В переводе с английского «flicker»- мерцать, сверкать, мигать. Чтобы обозначить себя на дороге ночью или в непогоду нужно совсем немного – разместить «светлячки» на одежде, сумке, рюкзаке, обуви и т.д. Отражаясь в свете фар машин, они обозначат ваше присутствие на дороге, а, значит, позволят водителям снизить скорость и не допустить наезда. 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967" y="1308294"/>
            <a:ext cx="4937760" cy="49401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3031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6" y="432180"/>
            <a:ext cx="8596668" cy="1320800"/>
          </a:xfrm>
        </p:spPr>
        <p:txBody>
          <a:bodyPr/>
          <a:lstStyle/>
          <a:p>
            <a:r>
              <a:rPr lang="ru-RU" b="1" i="1" u="sng" dirty="0"/>
              <a:t>Виды светоотражающих элементов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err="1"/>
              <a:t>Световозвращающий</a:t>
            </a:r>
            <a:r>
              <a:rPr lang="ru-RU" dirty="0"/>
              <a:t> элемент – изделие, не являющееся предметом одежды и используемое в качестве вспомогательного средства для обеспечения видимости человека.</a:t>
            </a:r>
          </a:p>
          <a:p>
            <a:r>
              <a:rPr lang="ru-RU" dirty="0"/>
              <a:t>Площадь </a:t>
            </a:r>
            <a:r>
              <a:rPr lang="ru-RU" dirty="0" err="1"/>
              <a:t>световозвращающего</a:t>
            </a:r>
            <a:r>
              <a:rPr lang="ru-RU" dirty="0"/>
              <a:t> элемента должна составлять не менее 15 – 50 квадратных сантиметров</a:t>
            </a:r>
            <a:br>
              <a:rPr lang="ru-RU" dirty="0"/>
            </a:br>
            <a:endParaRPr lang="ru-RU" dirty="0"/>
          </a:p>
        </p:txBody>
      </p:sp>
      <p:pic>
        <p:nvPicPr>
          <p:cNvPr id="8194" name="Picture 2" descr="https://otvet.imgsmail.ru/download/31165534_e2cd8d3d00bff49406de32516544be84_8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44" y="1167618"/>
            <a:ext cx="5866284" cy="525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53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/>
              <a:t>Виды светоотражающих элементов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Подвешиваемый </a:t>
            </a:r>
            <a:r>
              <a:rPr lang="ru-RU" sz="2400" dirty="0" err="1"/>
              <a:t>световозвращатель</a:t>
            </a:r>
            <a:r>
              <a:rPr lang="ru-RU" sz="2400" dirty="0"/>
              <a:t> (подвеска) – изделие, подвешиваемое на одежду или часть тела, которое при необходимости можно легко подвешивать и снимать.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6146" name="Picture 2" descr="http://madoudetsad83.ru/d/367594/d/Nvxhg0SHi5w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131" y="2160588"/>
            <a:ext cx="3881437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122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/>
              <a:t>Виды светоотражающих элементов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1569" y="1561784"/>
            <a:ext cx="3899471" cy="4884797"/>
          </a:xfrm>
        </p:spPr>
        <p:txBody>
          <a:bodyPr>
            <a:noAutofit/>
          </a:bodyPr>
          <a:lstStyle/>
          <a:p>
            <a:r>
              <a:rPr lang="ru-RU" sz="2000" dirty="0"/>
              <a:t>Съемный </a:t>
            </a:r>
            <a:r>
              <a:rPr lang="ru-RU" sz="2000" dirty="0" err="1"/>
              <a:t>световозвращатель</a:t>
            </a:r>
            <a:r>
              <a:rPr lang="ru-RU" sz="2000" dirty="0"/>
              <a:t> (значок) – изделие, временно прикрепляемое к одежде или надеваемое на какую-либо часть тела и снимаемое без помощи инструментов.</a:t>
            </a:r>
          </a:p>
          <a:p>
            <a:br>
              <a:rPr lang="ru-RU" sz="2000" dirty="0"/>
            </a:br>
            <a:r>
              <a:rPr lang="ru-RU" sz="2000" dirty="0"/>
              <a:t>Несъемное световозвращающее изделие (наклейки) – изделие, предназначенное быть постоянно закрепленным.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9218" name="Picture 2" descr="http://sev2kolesa.ru/img/cms/1359011908_udachnogo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718" y="10646084"/>
            <a:ext cx="1874273" cy="124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shop.377777.ru/upload/iblock/6c0/94cf28b8-b080-11e6-bce9-74d435f95fb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078" y="1734367"/>
            <a:ext cx="3026421" cy="226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gov.cap.ru/UserFiles/news/201610/20/Original/1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612" y="4349347"/>
            <a:ext cx="3026421" cy="226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279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595953"/>
            <a:ext cx="8596668" cy="1320800"/>
          </a:xfrm>
        </p:spPr>
        <p:txBody>
          <a:bodyPr>
            <a:normAutofit/>
          </a:bodyPr>
          <a:lstStyle/>
          <a:p>
            <a:r>
              <a:rPr lang="ru-RU" b="1" i="1" u="sng" dirty="0"/>
              <a:t>Виды светоотражающих элементов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Гибкое световозвращающее изделие (браслет) – изделие, способное наматываться на стержень в любом направлении без видимой деформации.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7170" name="Picture 2" descr="https://www.livecars.ru/l/news/2012/05/24/bracelet/picture.jpg?133780579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368" y="1547446"/>
            <a:ext cx="6111431" cy="488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431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Как правильно носить?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Световозвращающие</a:t>
            </a:r>
            <a:r>
              <a:rPr lang="ru-RU" dirty="0"/>
              <a:t> элементы нужно прикрепить к верхней одежде, рюкзакам, сумкам, велосипедам, роликам или детским коляскам таким образом, чтобы при переходе или движении по проезжей части на них попадал свет фар автомобилей. Рекомендуется закреплять световозвращатели с двух сторон объекта, чтобы </a:t>
            </a:r>
            <a:r>
              <a:rPr lang="ru-RU" dirty="0" err="1"/>
              <a:t>световозвращатель</a:t>
            </a:r>
            <a:r>
              <a:rPr lang="ru-RU" dirty="0"/>
              <a:t> оставался видимым во всех направлениях к приближающимся. </a:t>
            </a:r>
          </a:p>
        </p:txBody>
      </p:sp>
      <p:pic>
        <p:nvPicPr>
          <p:cNvPr id="10242" name="Picture 2" descr="http://bogatoe.samregion.ru/external/omsu_bogatoe/photos/c_10573/1429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565" y="1930400"/>
            <a:ext cx="3881437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491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Какие </a:t>
            </a:r>
            <a:r>
              <a:rPr lang="ru-RU" dirty="0" err="1">
                <a:solidFill>
                  <a:srgbClr val="FFFF00"/>
                </a:solidFill>
              </a:rPr>
              <a:t>фликеры</a:t>
            </a:r>
            <a:r>
              <a:rPr lang="ru-RU" dirty="0">
                <a:solidFill>
                  <a:srgbClr val="FFFF00"/>
                </a:solidFill>
              </a:rPr>
              <a:t> самые лучшие?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7334" y="1477108"/>
            <a:ext cx="4184035" cy="4564253"/>
          </a:xfrm>
        </p:spPr>
        <p:txBody>
          <a:bodyPr>
            <a:normAutofit fontScale="25000" lnSpcReduction="20000"/>
          </a:bodyPr>
          <a:lstStyle/>
          <a:p>
            <a:r>
              <a:rPr lang="ru-RU" sz="6200" dirty="0">
                <a:latin typeface="+mj-lt"/>
              </a:rPr>
              <a:t>Теперь о требованиях к </a:t>
            </a:r>
            <a:r>
              <a:rPr lang="ru-RU" sz="6200" dirty="0" err="1">
                <a:latin typeface="+mj-lt"/>
              </a:rPr>
              <a:t>световозвращателям</a:t>
            </a:r>
            <a:r>
              <a:rPr lang="ru-RU" sz="6200" dirty="0">
                <a:latin typeface="+mj-lt"/>
              </a:rPr>
              <a:t>: в ПДД таких требований нет. Ни по цвету, ни по форме, ни по размеру, ни по месту размещения. Главное, чтобы </a:t>
            </a:r>
            <a:r>
              <a:rPr lang="ru-RU" sz="6200" dirty="0" err="1">
                <a:latin typeface="+mj-lt"/>
              </a:rPr>
              <a:t>световозвращающие</a:t>
            </a:r>
            <a:r>
              <a:rPr lang="ru-RU" sz="6200" dirty="0">
                <a:latin typeface="+mj-lt"/>
              </a:rPr>
              <a:t> элементы присутствовали и были видны водителям.</a:t>
            </a:r>
          </a:p>
          <a:p>
            <a:endParaRPr lang="ru-RU" sz="6200" dirty="0">
              <a:latin typeface="+mj-lt"/>
            </a:endParaRPr>
          </a:p>
          <a:p>
            <a:r>
              <a:rPr lang="ru-RU" sz="6200" dirty="0">
                <a:latin typeface="+mj-lt"/>
              </a:rPr>
              <a:t>Покупайте </a:t>
            </a:r>
            <a:r>
              <a:rPr lang="ru-RU" sz="6200" dirty="0" err="1">
                <a:latin typeface="+mj-lt"/>
              </a:rPr>
              <a:t>фликеры</a:t>
            </a:r>
            <a:r>
              <a:rPr lang="ru-RU" sz="6200" dirty="0">
                <a:latin typeface="+mj-lt"/>
              </a:rPr>
              <a:t> только белого или лимонного цветов. Именно они имеют наиболее оптимальную </a:t>
            </a:r>
            <a:r>
              <a:rPr lang="ru-RU" sz="6200" dirty="0" err="1">
                <a:latin typeface="+mj-lt"/>
              </a:rPr>
              <a:t>световозвращаемость</a:t>
            </a:r>
            <a:r>
              <a:rPr lang="ru-RU" sz="6200" dirty="0">
                <a:latin typeface="+mj-lt"/>
              </a:rPr>
              <a:t> для того, чтобы пешеход был заметен в темное время суток. </a:t>
            </a:r>
          </a:p>
          <a:p>
            <a:pPr marL="0" indent="0">
              <a:buNone/>
            </a:pP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11266" name="Picture 2" descr="http://newrunners.ru/media/cache/97/21/97218337d0729e0e7e0a4a7c1db849a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193" y="1930400"/>
            <a:ext cx="4774805" cy="405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731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/>
              <a:t>Научите ребенка соблюдать Правила дорожного движения!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Побеспокойтесь о том, чтобы Ваш ребенок </a:t>
            </a:r>
            <a:r>
              <a:rPr lang="ru-RU" b="1" dirty="0"/>
              <a:t>«ЗАСВЕТИЛСЯ»</a:t>
            </a:r>
            <a:r>
              <a:rPr lang="ru-RU" dirty="0"/>
              <a:t> на дороге.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Примите меры к тому,  чтобы на одежде у ребенка были светоотражающие</a:t>
            </a:r>
            <a:br>
              <a:rPr lang="ru-RU" dirty="0"/>
            </a:br>
            <a:br>
              <a:rPr lang="ru-RU" dirty="0"/>
            </a:br>
            <a:r>
              <a:rPr lang="ru-RU" dirty="0"/>
              <a:t>элементы,  делающие его очень заметным  на дороге.  Помните  в темной одежде маленького пешехода просто не видно водителю,  а значит,  есть опасность наезда.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8" name="Picture 2" descr="http://metrogorodok.mos.ru/presscenter/%D0%A8%D0%BA%D0%BE%D0%BB%D1%8C%D0%BD%D0%B8%D0%BA%D0%B0%D0%BC%20%D1%80%D0%B0%D0%B7%D0%B4%D0%B0%D0%B4%D1%83%D1%82%20%D0%B1%D1%80%D0%B0%D1%81%D0%BB%D0%B5%D1%82%D1%8B%20%D0%B8%20%D0%B7%D0%BD%D0%B0%D1%87%D0%BA%D0%B8%20%D1%81%20%D1%81%D0%B0%D0%B9%D1%82%D0%B0%20school-zatecha.ucoz.ru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985" y="2292824"/>
            <a:ext cx="4534175" cy="308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705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FFFF00"/>
                </a:solidFill>
              </a:rPr>
              <a:t>БЕЗОПАСНОСТЬ ДЕТЕЙ –  ОБЯЗАННОСТЬ ВЗРОСЛЫХ! </a:t>
            </a:r>
            <a:br>
              <a:rPr lang="ru-RU" sz="1800" dirty="0">
                <a:solidFill>
                  <a:srgbClr val="FFFF00"/>
                </a:solidFill>
              </a:rPr>
            </a:br>
            <a:br>
              <a:rPr lang="ru-RU" sz="1800" dirty="0">
                <a:solidFill>
                  <a:srgbClr val="FFFF00"/>
                </a:solidFill>
              </a:rPr>
            </a:br>
            <a:r>
              <a:rPr lang="ru-RU" sz="1800" dirty="0">
                <a:solidFill>
                  <a:srgbClr val="FFFF00"/>
                </a:solidFill>
              </a:rPr>
              <a:t>СВЕТООТРАЖАТЕЛИ </a:t>
            </a:r>
            <a:br>
              <a:rPr lang="ru-RU" sz="1800" dirty="0">
                <a:solidFill>
                  <a:srgbClr val="FFFF00"/>
                </a:solidFill>
              </a:rPr>
            </a:br>
            <a:r>
              <a:rPr lang="ru-RU" sz="1800" dirty="0">
                <a:solidFill>
                  <a:srgbClr val="FFFF00"/>
                </a:solidFill>
              </a:rPr>
              <a:t>Сделают вас заметней на дороге!</a:t>
            </a:r>
            <a:br>
              <a:rPr lang="ru-RU" sz="1800" dirty="0">
                <a:solidFill>
                  <a:srgbClr val="FFFF00"/>
                </a:solidFill>
              </a:rPr>
            </a:br>
            <a:endParaRPr lang="ru-RU" sz="1800" dirty="0"/>
          </a:p>
        </p:txBody>
      </p:sp>
      <p:pic>
        <p:nvPicPr>
          <p:cNvPr id="14338" name="Picture 2" descr="http://tltgorod.ru/pics/201511/600_hog0_n105956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2532658"/>
            <a:ext cx="4183062" cy="313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dussh01.edu.murmansk.ru/news/04.12.15/image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2532063"/>
            <a:ext cx="4184650" cy="313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574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12290" name="Picture 2" descr="http://www.reklama-rk.ru/images/bra/bra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62" y="1485620"/>
            <a:ext cx="5198373" cy="325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allstroymaterials.ru/photos/svetootrajayuschie-jilety-dlya-uchaschihsya-nachalnoy-shkoly-79351-larg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969" y="2503751"/>
            <a:ext cx="4996171" cy="374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06517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TM04033923[[fn=Глубина]]</Template>
  <TotalTime>99</TotalTime>
  <Words>713</Words>
  <Application>Microsoft Office PowerPoint</Application>
  <PresentationFormat>Широкоэкранный</PresentationFormat>
  <Paragraphs>37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Times New Roman</vt:lpstr>
      <vt:lpstr>Trebuchet MS</vt:lpstr>
      <vt:lpstr>Wingdings 3</vt:lpstr>
      <vt:lpstr>Грань</vt:lpstr>
      <vt:lpstr>                    Муниципальное автономное дошкольное образовательное учреждение «Детский сад № 122»       «ЗАСВЕТИСЬ!  СТАНЬ ЗАМЕТНЕЙ НА ДОРОГЕ» методические рекомендации по использованию световозвращателей </vt:lpstr>
      <vt:lpstr>Уважаемые родители!  Давайте обезопасим самое дорогое, что есть у нас в жизни – наше будущее, наших детей! </vt:lpstr>
      <vt:lpstr>БЕЗОПАСНОСТЬ ДЕТЕЙ –  ОБЯЗАННОСТЬ ВЗРОСЛЫХ!   СВЕТООТРАЖАТЕЛИ   Сделают вас заметней на дороге! </vt:lpstr>
      <vt:lpstr>ЧТО ТАКОЕ ФЛИКЕР?</vt:lpstr>
      <vt:lpstr>Виды светоотражающих элементов</vt:lpstr>
      <vt:lpstr>Виды светоотражающих элементов</vt:lpstr>
      <vt:lpstr>Виды светоотражающих элементов</vt:lpstr>
      <vt:lpstr>Виды светоотражающих элементов</vt:lpstr>
      <vt:lpstr>Как правильно носить? </vt:lpstr>
      <vt:lpstr>Какие фликеры самые лучшие?</vt:lpstr>
      <vt:lpstr>Научите ребенка соблюдать Правила дорожного движения!</vt:lpstr>
      <vt:lpstr>БЕЗОПАСНОСТЬ ДЕТЕЙ –  ОБЯЗАННОСТЬ ВЗРОСЛЫХ!   СВЕТООТРАЖАТЕЛИ  Сделают вас заметней на дороге! </vt:lpstr>
      <vt:lpstr>СПАСИБО ЗА ВНИМАНИЕ!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СВЕТОВОВРАЩАТЕЛИ</dc:title>
  <dc:creator>user1</dc:creator>
  <cp:lastModifiedBy>ruslan mirzabekov</cp:lastModifiedBy>
  <cp:revision>33</cp:revision>
  <dcterms:created xsi:type="dcterms:W3CDTF">2017-01-23T19:22:27Z</dcterms:created>
  <dcterms:modified xsi:type="dcterms:W3CDTF">2023-03-23T06:00:45Z</dcterms:modified>
</cp:coreProperties>
</file>